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8" r:id="rId9"/>
    <p:sldId id="267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68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4A99-2172-4DC9-BAFC-77BDB70F6B36}" type="datetimeFigureOut">
              <a:rPr lang="en-IN" smtClean="0"/>
              <a:t>14-01-2020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ED1-BD09-4872-B826-158B949077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545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4A99-2172-4DC9-BAFC-77BDB70F6B36}" type="datetimeFigureOut">
              <a:rPr lang="en-IN" smtClean="0"/>
              <a:t>14-01-2020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ED1-BD09-4872-B826-158B949077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4985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4A99-2172-4DC9-BAFC-77BDB70F6B36}" type="datetimeFigureOut">
              <a:rPr lang="en-IN" smtClean="0"/>
              <a:t>14-01-2020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ED1-BD09-4872-B826-158B949077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9474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4A99-2172-4DC9-BAFC-77BDB70F6B36}" type="datetimeFigureOut">
              <a:rPr lang="en-IN" smtClean="0"/>
              <a:t>14-01-2020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ED1-BD09-4872-B826-158B949077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7107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4A99-2172-4DC9-BAFC-77BDB70F6B36}" type="datetimeFigureOut">
              <a:rPr lang="en-IN" smtClean="0"/>
              <a:t>14-01-2020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ED1-BD09-4872-B826-158B949077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9908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4A99-2172-4DC9-BAFC-77BDB70F6B36}" type="datetimeFigureOut">
              <a:rPr lang="en-IN" smtClean="0"/>
              <a:t>14-01-2020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ED1-BD09-4872-B826-158B949077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7778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4A99-2172-4DC9-BAFC-77BDB70F6B36}" type="datetimeFigureOut">
              <a:rPr lang="en-IN" smtClean="0"/>
              <a:t>14-01-2020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ED1-BD09-4872-B826-158B949077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1229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4A99-2172-4DC9-BAFC-77BDB70F6B36}" type="datetimeFigureOut">
              <a:rPr lang="en-IN" smtClean="0"/>
              <a:t>14-01-2020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ED1-BD09-4872-B826-158B949077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7287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4A99-2172-4DC9-BAFC-77BDB70F6B36}" type="datetimeFigureOut">
              <a:rPr lang="en-IN" smtClean="0"/>
              <a:t>14-01-2020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ED1-BD09-4872-B826-158B949077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4280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4A99-2172-4DC9-BAFC-77BDB70F6B36}" type="datetimeFigureOut">
              <a:rPr lang="en-IN" smtClean="0"/>
              <a:t>14-01-2020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ED1-BD09-4872-B826-158B949077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75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4A99-2172-4DC9-BAFC-77BDB70F6B36}" type="datetimeFigureOut">
              <a:rPr lang="en-IN" smtClean="0"/>
              <a:t>14-01-2020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1ED1-BD09-4872-B826-158B949077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9386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24A99-2172-4DC9-BAFC-77BDB70F6B36}" type="datetimeFigureOut">
              <a:rPr lang="en-IN" smtClean="0"/>
              <a:t>14-01-2020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51ED1-BD09-4872-B826-158B949077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5540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Machineries for LA Battery Making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Indian scene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2735157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BE </a:t>
            </a:r>
            <a:r>
              <a:rPr lang="en-US" smtClean="0"/>
              <a:t>MADE </a:t>
            </a:r>
            <a:r>
              <a:rPr lang="en-US" smtClean="0"/>
              <a:t>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Rotary COS and Molds</a:t>
            </a:r>
          </a:p>
          <a:p>
            <a:r>
              <a:rPr lang="en-US" dirty="0" smtClean="0"/>
              <a:t>Assembly line.</a:t>
            </a:r>
          </a:p>
          <a:p>
            <a:r>
              <a:rPr lang="en-US" dirty="0" smtClean="0"/>
              <a:t>Hydraulic Spine casting.</a:t>
            </a:r>
          </a:p>
          <a:p>
            <a:r>
              <a:rPr lang="en-US" dirty="0" smtClean="0"/>
              <a:t>Wet paste filling/ Slurry filling</a:t>
            </a:r>
          </a:p>
          <a:p>
            <a:r>
              <a:rPr lang="en-US" dirty="0" smtClean="0"/>
              <a:t>Full stacking machine</a:t>
            </a:r>
          </a:p>
          <a:p>
            <a:r>
              <a:rPr lang="en-US" dirty="0" smtClean="0"/>
              <a:t>Pick and </a:t>
            </a:r>
            <a:r>
              <a:rPr lang="en-US" smtClean="0"/>
              <a:t>place arrangements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5372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GRID MAKING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Productivity.</a:t>
            </a:r>
          </a:p>
          <a:p>
            <a:r>
              <a:rPr lang="en-US" dirty="0" smtClean="0"/>
              <a:t>Consistency of weight and alloy.</a:t>
            </a:r>
          </a:p>
          <a:p>
            <a:r>
              <a:rPr lang="en-US" dirty="0" smtClean="0"/>
              <a:t>Cost reduction. ( major reduction via continuous plate making)</a:t>
            </a:r>
          </a:p>
          <a:p>
            <a:pPr marL="0" indent="0">
              <a:buNone/>
            </a:pPr>
            <a:r>
              <a:rPr lang="en-US" dirty="0" smtClean="0"/>
              <a:t>  There are various options. But most machines are imported, including molds.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30566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OXIDE MAKING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Mill oxides have been imported 12/16/24 tons from China/Taiwan.</a:t>
            </a:r>
          </a:p>
          <a:p>
            <a:r>
              <a:rPr lang="en-US" dirty="0" smtClean="0"/>
              <a:t>Smaller ones 2/4/6/8 Tons are mostly local make</a:t>
            </a:r>
          </a:p>
          <a:p>
            <a:r>
              <a:rPr lang="en-US" dirty="0" smtClean="0"/>
              <a:t>12 and 24 tons Mills are also being made in India.</a:t>
            </a:r>
          </a:p>
          <a:p>
            <a:r>
              <a:rPr lang="en-US" dirty="0" smtClean="0"/>
              <a:t>Burton  of have been imported from USA and China. But are being made in India from 3  to 15 ton capacity.  Including Red Lead making</a:t>
            </a:r>
          </a:p>
        </p:txBody>
      </p:sp>
    </p:spTree>
    <p:extLst>
      <p:ext uri="{BB962C8B-B14F-4D97-AF65-F5344CB8AC3E}">
        <p14:creationId xmlns:p14="http://schemas.microsoft.com/office/powerpoint/2010/main" val="2752252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PASTE MIXING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For smaller to </a:t>
            </a:r>
            <a:r>
              <a:rPr lang="en-US" dirty="0" smtClean="0"/>
              <a:t>medium battery makers, </a:t>
            </a:r>
            <a:r>
              <a:rPr lang="en-US" dirty="0" smtClean="0"/>
              <a:t>mostly use Indian make sigma Mixers.</a:t>
            </a:r>
          </a:p>
          <a:p>
            <a:pPr marL="0" indent="0">
              <a:buNone/>
            </a:pPr>
            <a:r>
              <a:rPr lang="en-US" dirty="0" smtClean="0"/>
              <a:t>For higher sizes </a:t>
            </a:r>
            <a:r>
              <a:rPr lang="en-US" dirty="0" err="1" smtClean="0"/>
              <a:t>eg</a:t>
            </a:r>
            <a:r>
              <a:rPr lang="en-US" dirty="0" smtClean="0"/>
              <a:t> 1000kg size, Imports were from USA, China, Taiwan etc.</a:t>
            </a:r>
          </a:p>
          <a:p>
            <a:pPr marL="0" indent="0">
              <a:buNone/>
            </a:pPr>
            <a:r>
              <a:rPr lang="en-US" dirty="0" smtClean="0"/>
              <a:t>This is being made in India with all its accessories.</a:t>
            </a:r>
          </a:p>
          <a:p>
            <a:pPr marL="0" indent="0">
              <a:buNone/>
            </a:pPr>
            <a:r>
              <a:rPr lang="en-US" dirty="0" smtClean="0"/>
              <a:t>Quality and uniformity are key elements in Paste.</a:t>
            </a:r>
          </a:p>
        </p:txBody>
      </p:sp>
    </p:spTree>
    <p:extLst>
      <p:ext uri="{BB962C8B-B14F-4D97-AF65-F5344CB8AC3E}">
        <p14:creationId xmlns:p14="http://schemas.microsoft.com/office/powerpoint/2010/main" val="296118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</a:t>
            </a:r>
            <a:r>
              <a:rPr lang="en-US" dirty="0" smtClean="0"/>
              <a:t>Weight consistency and wire coverage are critical areas, besides Moisture retention in Active Material.</a:t>
            </a:r>
          </a:p>
          <a:p>
            <a:r>
              <a:rPr lang="en-US" dirty="0" smtClean="0"/>
              <a:t> Hand Pasting is used by many small makers.</a:t>
            </a:r>
          </a:p>
          <a:p>
            <a:r>
              <a:rPr lang="en-US" dirty="0" smtClean="0"/>
              <a:t>For machine Pasting, Double sided Pasting Machine is ideal. </a:t>
            </a:r>
          </a:p>
          <a:p>
            <a:r>
              <a:rPr lang="en-US" dirty="0" smtClean="0"/>
              <a:t>This is being made in India now.</a:t>
            </a:r>
          </a:p>
          <a:p>
            <a:r>
              <a:rPr lang="en-US" dirty="0" smtClean="0"/>
              <a:t>FDO are of various specification and speed are available.</a:t>
            </a:r>
          </a:p>
        </p:txBody>
      </p:sp>
    </p:spTree>
    <p:extLst>
      <p:ext uri="{BB962C8B-B14F-4D97-AF65-F5344CB8AC3E}">
        <p14:creationId xmlns:p14="http://schemas.microsoft.com/office/powerpoint/2010/main" val="2308777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CURING AND DRYING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Most critical operation in battery making. Creation of requisite pores are key to battery Performance.</a:t>
            </a:r>
          </a:p>
          <a:p>
            <a:r>
              <a:rPr lang="en-US" dirty="0" smtClean="0"/>
              <a:t>Larger ovens ( 12/16 skids) takes long time to fill up. </a:t>
            </a:r>
            <a:r>
              <a:rPr lang="en-US" dirty="0" smtClean="0"/>
              <a:t>Also, </a:t>
            </a:r>
            <a:r>
              <a:rPr lang="en-US" dirty="0" smtClean="0"/>
              <a:t>problems in uniform </a:t>
            </a:r>
            <a:r>
              <a:rPr lang="en-US" dirty="0" smtClean="0"/>
              <a:t>distribution </a:t>
            </a:r>
            <a:r>
              <a:rPr lang="en-US" dirty="0" smtClean="0"/>
              <a:t>of air.</a:t>
            </a:r>
          </a:p>
          <a:p>
            <a:r>
              <a:rPr lang="en-US" dirty="0" smtClean="0"/>
              <a:t>Ovens are made in India, of various capacity and PLC control with humidity and </a:t>
            </a:r>
            <a:r>
              <a:rPr lang="en-US" dirty="0" smtClean="0"/>
              <a:t>temperature.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85480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PLATE FINISHING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now made in India.</a:t>
            </a:r>
          </a:p>
          <a:p>
            <a:r>
              <a:rPr lang="en-US" dirty="0" smtClean="0"/>
              <a:t>Cutting, Splitting, Side surfacing, Lug cutting</a:t>
            </a:r>
          </a:p>
          <a:p>
            <a:r>
              <a:rPr lang="en-US" dirty="0" smtClean="0"/>
              <a:t>Both for Flat and Tubular plate.</a:t>
            </a:r>
          </a:p>
          <a:p>
            <a:r>
              <a:rPr lang="en-US" dirty="0" smtClean="0"/>
              <a:t>Makers are capable to make custom build also.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02349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 SCENE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Enveloping with stacking , </a:t>
            </a:r>
            <a:r>
              <a:rPr lang="en-US" dirty="0" err="1" smtClean="0"/>
              <a:t>Sleeving</a:t>
            </a:r>
            <a:r>
              <a:rPr lang="en-US" dirty="0" smtClean="0"/>
              <a:t> are </a:t>
            </a:r>
            <a:r>
              <a:rPr lang="en-US" dirty="0" smtClean="0"/>
              <a:t>available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COS with Loading and unloading from one end available.</a:t>
            </a:r>
          </a:p>
          <a:p>
            <a:r>
              <a:rPr lang="en-US" dirty="0" smtClean="0"/>
              <a:t>Assembly lines are imported from West, China and Taiwan.</a:t>
            </a:r>
          </a:p>
          <a:p>
            <a:r>
              <a:rPr lang="en-US" dirty="0" smtClean="0"/>
              <a:t>Rotary COS imported from West and China.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18819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BATTERY CHARGING AND FINISHING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Acid filling and levelling  of various capacity are being made.</a:t>
            </a:r>
          </a:p>
          <a:p>
            <a:r>
              <a:rPr lang="en-US" dirty="0" smtClean="0"/>
              <a:t>Battery washers of various speed available.</a:t>
            </a:r>
          </a:p>
          <a:p>
            <a:r>
              <a:rPr lang="en-US" dirty="0" smtClean="0"/>
              <a:t>Charging baths, conveyors and water flow system </a:t>
            </a:r>
            <a:r>
              <a:rPr lang="en-US" dirty="0" smtClean="0"/>
              <a:t>with temperature and flow control.</a:t>
            </a:r>
            <a:endParaRPr lang="en-US" dirty="0" smtClean="0"/>
          </a:p>
          <a:p>
            <a:r>
              <a:rPr lang="en-US" dirty="0" smtClean="0"/>
              <a:t>Chargers with discharge facility are </a:t>
            </a:r>
            <a:r>
              <a:rPr lang="en-US" dirty="0" smtClean="0"/>
              <a:t>available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HRD testers, online. are </a:t>
            </a:r>
            <a:r>
              <a:rPr lang="en-US" dirty="0" smtClean="0"/>
              <a:t>already there.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99812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1446</TotalTime>
  <Words>427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Machineries for LA Battery Making</vt:lpstr>
      <vt:lpstr>GRID MAKING</vt:lpstr>
      <vt:lpstr>OXIDE MAKING </vt:lpstr>
      <vt:lpstr>PASTE MIXING</vt:lpstr>
      <vt:lpstr>PASTING</vt:lpstr>
      <vt:lpstr>CURING AND DRYING</vt:lpstr>
      <vt:lpstr>PLATE FINISHING</vt:lpstr>
      <vt:lpstr>ASSEMBLY SCENE </vt:lpstr>
      <vt:lpstr>BATTERY CHARGING AND FINISHING</vt:lpstr>
      <vt:lpstr>WHAT CAN BE MADE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Machineries for LA Battery Making</dc:title>
  <dc:creator>acer</dc:creator>
  <cp:lastModifiedBy>acer</cp:lastModifiedBy>
  <cp:revision>10</cp:revision>
  <dcterms:created xsi:type="dcterms:W3CDTF">2020-01-11T08:45:25Z</dcterms:created>
  <dcterms:modified xsi:type="dcterms:W3CDTF">2020-01-14T13:01:03Z</dcterms:modified>
</cp:coreProperties>
</file>